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9" r:id="rId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7AB"/>
    <a:srgbClr val="007078"/>
    <a:srgbClr val="01B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379" autoAdjust="0"/>
  </p:normalViewPr>
  <p:slideViewPr>
    <p:cSldViewPr snapToGrid="0">
      <p:cViewPr>
        <p:scale>
          <a:sx n="75" d="100"/>
          <a:sy n="75" d="100"/>
        </p:scale>
        <p:origin x="797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B0024-747B-409E-839E-C0C769C8B38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30DAC-CC69-47EB-BBA9-B95C6925B0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323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30DAC-CC69-47EB-BBA9-B95C6925B093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296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6CE54-ACA1-43B1-9E5F-5E2C6CB34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AA73ED-F194-80F2-2C70-04B25D59D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B42AD9C-2FF7-B047-AAAB-03981EEA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2F26E6F-F321-C2E7-BE0D-11959B2C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8AA0732-72CA-DDF2-5476-711072EE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20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C8FD0C-6E71-C148-6F41-0E708361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A821B45-DC68-6435-237B-EA2278293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9E4C87-60CB-72C9-7D1F-4406C351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9F346F-BFF6-B938-ADEA-B1750D9F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7E75C91-FD0A-D3F8-1B66-2C006CFD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23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FAF7ED-32FF-BF3E-B790-6D4925CD6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4E4FCE99-8150-13F2-2D10-CC8B8CDAD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A350E0C-BBAA-13FE-1E80-995043E31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C365A21-3893-FFA7-AB9A-A2F9FA2E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5EF14E5-438A-1D47-4E6D-2476E00E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78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E2148-D23A-C18B-046F-6F41A86C5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F1CF0A2-C5FC-9E4A-0903-9ED7BE36E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83A4649-D667-1B78-123F-86710C55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74306C-A9DE-4D62-AD9D-EF8AD5AF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7EB027A-EEE9-C5D4-032A-F5F15F93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652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A0DA8-2DA0-9503-FC92-320484A5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C0597B5-CEB1-0B98-26D4-A3017E2E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6B0DFB6-58F6-7E51-250B-6A96C969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8BFB08-A65F-9822-ED91-D5DD24E0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0076964-EB13-6043-55F8-DED4F8A3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482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0495A-5C8F-75F5-1BDA-1F94E0191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BE8383F-5E97-EC2D-D4BF-F166E8EB7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7EAFC80-E731-A008-D54A-5C6EB49DA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9EC7B31-B907-BDAC-15FE-A5E92E8E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7588EDC-5E3B-9169-6D9D-D9C75FC6D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46600E9-86C4-8E2F-BAF8-C70B3FA2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50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06DF3-E69A-5144-D614-45F5457E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5BE7138-DB85-0CFA-3443-A3446B85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EB4E306-26B0-841A-C48D-3005437D2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A1FD561-DFEA-BA8F-DC75-494642CE2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E4EB1F1-22F7-2F7A-1535-6FFA2FC64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295DE37E-2392-B6C0-FCC8-726DCCF8C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97DD910-EBD5-1113-FD32-3FBA7BFC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1906ED84-969F-971D-B46A-BBD4EBCC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223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E0390-F870-C1E4-E804-7338F4A00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176A04C-B4E9-21F4-96D7-2BBB9F23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EA0BBB3-0404-5784-22D1-93A44A2A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B2464DA-E8AD-5EEB-EF4E-BA7A3B7C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11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F77D8632-C504-1ECC-F40C-A4316AEE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292F0581-EB72-C02B-94BA-28B7BDAA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C5F6EF1-BB65-0927-BC5F-2F9B248F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484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A89B3-ADFB-890F-7F92-D22DFA0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AAAD650-C587-045A-46ED-E965957A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A0E1D54-F1E1-4EA9-BCD2-0969087D6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71C23AE-53D4-FD1D-3812-6AEAAD02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6BEECA3-CEF2-617D-D52A-98921D5D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CF97C07-C33B-3720-9F2E-B5384505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204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4AFB6E-E867-A6C4-A675-2B8B7C03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B3C4225-621D-A82A-0C30-B45825E90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F3631F6-BB46-9993-79B2-ACE378898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53CB3DC-9E17-38B5-4A8B-FFDE5AC4B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486EB76-ACF4-F859-C1EA-7F2D9D60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2BC27AB-CF2F-7DDA-CF37-6777FD32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335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4EAE902-E33A-D5B0-4ABE-E428B622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E7022E5-485A-D0BE-53A2-7C462E38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AA2B265-CDAE-D457-4842-91A10C203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22857-AC2A-4AD5-84C5-7F21321A3034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6EA898-01D3-F0D1-3A35-1AB06A1AC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E8AA863-FB7E-37B4-6640-A70DFE8A1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FACE7-57B8-4D7C-9309-6887C86314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91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53FDF4D-2B21-E7AA-2CF3-CF29335B7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-695" t="709" r="10558" b="15013"/>
          <a:stretch/>
        </p:blipFill>
        <p:spPr>
          <a:xfrm>
            <a:off x="3129354" y="1212757"/>
            <a:ext cx="9062646" cy="56491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CA4FF1-DC2B-E88D-8083-D901F342F936}"/>
              </a:ext>
            </a:extLst>
          </p:cNvPr>
          <p:cNvSpPr txBox="1"/>
          <p:nvPr/>
        </p:nvSpPr>
        <p:spPr>
          <a:xfrm>
            <a:off x="2060598" y="519014"/>
            <a:ext cx="9062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srgbClr val="3E77AB"/>
                </a:solidFill>
                <a:latin typeface="Franklin Gothic Medium Cond" panose="020B0606030402020204" pitchFamily="34" charset="0"/>
              </a:rPr>
              <a:t>Iolanda Marques, Sónia Ferreira, Richard Marques, Hélio Bento Ferreira</a:t>
            </a:r>
            <a:endParaRPr lang="pt-PT" sz="2000" dirty="0">
              <a:solidFill>
                <a:srgbClr val="3E77AB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0EF0B3C-4938-F5AC-1157-09FAA707EC3B}"/>
              </a:ext>
            </a:extLst>
          </p:cNvPr>
          <p:cNvSpPr txBox="1"/>
          <p:nvPr/>
        </p:nvSpPr>
        <p:spPr>
          <a:xfrm>
            <a:off x="8246548" y="4411626"/>
            <a:ext cx="291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dirty="0">
                <a:latin typeface="Franklin Gothic Medium Cond" panose="020B0606030402020204" pitchFamily="34" charset="0"/>
              </a:rPr>
              <a:t>Estratégias cognitivistas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C6875E8-8700-8138-BDE7-4BC08CCD0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3" y="3192391"/>
            <a:ext cx="2731623" cy="1540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851BF51-96BC-336C-6407-C1B9818643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996" t="31918" r="2126"/>
          <a:stretch/>
        </p:blipFill>
        <p:spPr>
          <a:xfrm>
            <a:off x="165967" y="1222043"/>
            <a:ext cx="2731625" cy="1540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ACAD5AC-F28E-FC4F-3411-DBB2D44DC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43" r="14934" b="11476"/>
          <a:stretch/>
        </p:blipFill>
        <p:spPr>
          <a:xfrm>
            <a:off x="162610" y="5162738"/>
            <a:ext cx="2731625" cy="1540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82460C7-C9BD-2F36-566F-B53821DDC84F}"/>
              </a:ext>
            </a:extLst>
          </p:cNvPr>
          <p:cNvSpPr txBox="1"/>
          <p:nvPr/>
        </p:nvSpPr>
        <p:spPr>
          <a:xfrm>
            <a:off x="66000" y="53095"/>
            <a:ext cx="12060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500" b="1" dirty="0">
                <a:solidFill>
                  <a:srgbClr val="3E77AB"/>
                </a:solidFill>
                <a:latin typeface="Arial Black" panose="020B0A04020102020204" pitchFamily="34" charset="0"/>
              </a:rPr>
              <a:t>Tornar o conhecimento implícito em explícito através de provérbios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9FE8C43-2E6E-D192-FBEC-27C504B2FD5D}"/>
              </a:ext>
            </a:extLst>
          </p:cNvPr>
          <p:cNvSpPr txBox="1"/>
          <p:nvPr/>
        </p:nvSpPr>
        <p:spPr>
          <a:xfrm>
            <a:off x="3277646" y="1366793"/>
            <a:ext cx="298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dirty="0">
                <a:latin typeface="Franklin Gothic Medium Cond" panose="020B0606030402020204" pitchFamily="34" charset="0"/>
              </a:rPr>
              <a:t>Teorias da aprendizagem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73EB1CE-A8DE-C164-DAC2-74DBEE037D3F}"/>
              </a:ext>
            </a:extLst>
          </p:cNvPr>
          <p:cNvSpPr txBox="1"/>
          <p:nvPr/>
        </p:nvSpPr>
        <p:spPr>
          <a:xfrm>
            <a:off x="7868548" y="1367735"/>
            <a:ext cx="165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dirty="0">
                <a:latin typeface="Franklin Gothic Medium Cond" panose="020B0606030402020204" pitchFamily="34" charset="0"/>
              </a:rPr>
              <a:t>Cognitivismo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476E06F-9761-86B4-C399-F39B8E99B9F3}"/>
              </a:ext>
            </a:extLst>
          </p:cNvPr>
          <p:cNvSpPr txBox="1"/>
          <p:nvPr/>
        </p:nvSpPr>
        <p:spPr>
          <a:xfrm>
            <a:off x="6230548" y="2686792"/>
            <a:ext cx="493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latin typeface="Franklin Gothic Medium Cond" panose="020B0606030402020204" pitchFamily="34" charset="0"/>
              </a:rPr>
              <a:t>Explicitação do conhecimento implícito do público-alvo em comunicações de ciência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B992A71-CB16-2835-FAB5-42338B597F34}"/>
              </a:ext>
            </a:extLst>
          </p:cNvPr>
          <p:cNvSpPr txBox="1"/>
          <p:nvPr/>
        </p:nvSpPr>
        <p:spPr>
          <a:xfrm>
            <a:off x="6230548" y="4407032"/>
            <a:ext cx="136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dirty="0">
                <a:latin typeface="Franklin Gothic Medium Cond" panose="020B0606030402020204" pitchFamily="34" charset="0"/>
              </a:rPr>
              <a:t>Provérbios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B1938D5D-5C97-698B-E3D1-0FFBFBED25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4"/>
          <a:stretch/>
        </p:blipFill>
        <p:spPr>
          <a:xfrm rot="5400000">
            <a:off x="6688754" y="1332640"/>
            <a:ext cx="756686" cy="67424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F17F049-EA39-2C87-CC04-24610FDD35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4"/>
          <a:stretch/>
        </p:blipFill>
        <p:spPr>
          <a:xfrm rot="10800000">
            <a:off x="8322756" y="1880485"/>
            <a:ext cx="756686" cy="674245"/>
          </a:xfrm>
          <a:prstGeom prst="rect">
            <a:avLst/>
          </a:prstGeom>
        </p:spPr>
      </p:pic>
      <p:pic>
        <p:nvPicPr>
          <p:cNvPr id="5" name="Marcador de Posição de Conteúdo 5">
            <a:extLst>
              <a:ext uri="{FF2B5EF4-FFF2-40B4-BE49-F238E27FC236}">
                <a16:creationId xmlns:a16="http://schemas.microsoft.com/office/drawing/2014/main" id="{6A6AAF50-A68F-9990-CCF9-933A72FAE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97" y="5731305"/>
            <a:ext cx="1728210" cy="972000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4E7CDEB-B3A0-29FC-4AF1-5B2B7EC9E6D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885" t="6354" r="14801" b="12443"/>
          <a:stretch/>
        </p:blipFill>
        <p:spPr>
          <a:xfrm>
            <a:off x="7129027" y="5817423"/>
            <a:ext cx="841601" cy="972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643DF2-78B2-E74F-E4F6-A0AB2F754E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4"/>
          <a:stretch/>
        </p:blipFill>
        <p:spPr>
          <a:xfrm rot="10800000">
            <a:off x="6526676" y="3625288"/>
            <a:ext cx="756686" cy="674245"/>
          </a:xfrm>
          <a:prstGeom prst="rect">
            <a:avLst/>
          </a:prstGeom>
        </p:spPr>
      </p:pic>
      <p:pic>
        <p:nvPicPr>
          <p:cNvPr id="12" name="Picture 2" descr="Rede SciComPT">
            <a:extLst>
              <a:ext uri="{FF2B5EF4-FFF2-40B4-BE49-F238E27FC236}">
                <a16:creationId xmlns:a16="http://schemas.microsoft.com/office/drawing/2014/main" id="{AC5F8CD0-A7C8-8ADE-55A1-DE392927A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7"/>
          <a:stretch/>
        </p:blipFill>
        <p:spPr bwMode="auto">
          <a:xfrm>
            <a:off x="9704548" y="5731305"/>
            <a:ext cx="207813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F2A201D-0DB4-5EA3-6AA8-22EF8AA657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4"/>
          <a:stretch/>
        </p:blipFill>
        <p:spPr>
          <a:xfrm rot="10800000">
            <a:off x="9326205" y="3700936"/>
            <a:ext cx="756686" cy="6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113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39</Words>
  <Application>Microsoft Office PowerPoint</Application>
  <PresentationFormat>Ecrã Panorâmico</PresentationFormat>
  <Paragraphs>8</Paragraphs>
  <Slides>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Franklin Gothic Medium Cond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Tornar o conhecimento implícito em explícito através de provérbios.</dc:title>
  <dc:creator>Iolanda Marques</dc:creator>
  <cp:lastModifiedBy>Iolanda Marques</cp:lastModifiedBy>
  <cp:revision>35</cp:revision>
  <dcterms:created xsi:type="dcterms:W3CDTF">2024-05-04T20:51:25Z</dcterms:created>
  <dcterms:modified xsi:type="dcterms:W3CDTF">2024-05-07T15:51:40Z</dcterms:modified>
</cp:coreProperties>
</file>